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88" r:id="rId2"/>
    <p:sldId id="290" r:id="rId3"/>
    <p:sldId id="291" r:id="rId4"/>
    <p:sldId id="292" r:id="rId5"/>
    <p:sldId id="293" r:id="rId6"/>
    <p:sldId id="277" r:id="rId7"/>
    <p:sldId id="278" r:id="rId8"/>
    <p:sldId id="279" r:id="rId9"/>
    <p:sldId id="281" r:id="rId10"/>
    <p:sldId id="282" r:id="rId11"/>
    <p:sldId id="258" r:id="rId12"/>
    <p:sldId id="296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69" r:id="rId23"/>
    <p:sldId id="267" r:id="rId24"/>
    <p:sldId id="283" r:id="rId25"/>
    <p:sldId id="276" r:id="rId26"/>
    <p:sldId id="271" r:id="rId27"/>
    <p:sldId id="284" r:id="rId28"/>
    <p:sldId id="285" r:id="rId29"/>
    <p:sldId id="286" r:id="rId30"/>
    <p:sldId id="275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B6398F5-1253-497B-B007-7E6FC27242F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0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91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76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22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4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39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45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07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5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31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38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B6398F5-1253-497B-B007-7E6FC27242F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01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34156" y="2722430"/>
            <a:ext cx="11492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DİREKSİYON SINAVI </a:t>
            </a:r>
          </a:p>
          <a:p>
            <a:pPr algn="ctr"/>
            <a:r>
              <a:rPr lang="tr-T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UYGULAMASI</a:t>
            </a:r>
          </a:p>
        </p:txBody>
      </p:sp>
    </p:spTree>
    <p:extLst>
      <p:ext uri="{BB962C8B-B14F-4D97-AF65-F5344CB8AC3E}">
        <p14:creationId xmlns:p14="http://schemas.microsoft.com/office/powerpoint/2010/main" val="9249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803784" y="30937"/>
            <a:ext cx="63188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Yükleme işlemi bittiğinde ekstra bir izin vermenize gerek kalmadan Aç diyerek yeni uygulamayı açabileceksiniz</a:t>
            </a:r>
            <a:r>
              <a:rPr lang="tr-TR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Uygulamayı Aç dediğinizde sunucudan uygulamaya ait en son verileri cihazdaki veritabanına güncelleyecek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1" y="30937"/>
            <a:ext cx="5506699" cy="68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5" y="0"/>
            <a:ext cx="428625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658929" y="151025"/>
            <a:ext cx="58812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Güncelleme işlemleri artık bittikten sonra uygulmayı açmak için MEBBİS bilgilerinizi girebilirsiniz.</a:t>
            </a:r>
          </a:p>
          <a:p>
            <a:endParaRPr lang="tr-TR" sz="4000" dirty="0" smtClean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Güvenlik Kodunu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TC Kimlik Numaranızı 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Şifrenizi Giriniz.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16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5" y="27525"/>
            <a:ext cx="4620052" cy="231834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5" y="984179"/>
            <a:ext cx="4438364" cy="2438301"/>
          </a:xfrm>
          <a:prstGeom prst="rect">
            <a:avLst/>
          </a:prstGeom>
        </p:spPr>
      </p:pic>
      <p:sp>
        <p:nvSpPr>
          <p:cNvPr id="10" name="Sağ Ok 9"/>
          <p:cNvSpPr/>
          <p:nvPr/>
        </p:nvSpPr>
        <p:spPr>
          <a:xfrm rot="13687603">
            <a:off x="4990463" y="1021591"/>
            <a:ext cx="1602988" cy="227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6290036" y="1597491"/>
            <a:ext cx="3531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Komisyon kodu aynı olanlar bir komisyonu oluşturmaktadır</a:t>
            </a:r>
          </a:p>
          <a:p>
            <a:r>
              <a:rPr lang="tr-TR" b="1" dirty="0" smtClean="0"/>
              <a:t>(örneğin 1 </a:t>
            </a:r>
            <a:r>
              <a:rPr lang="tr-TR" b="1" dirty="0" err="1" smtClean="0"/>
              <a:t>nolu</a:t>
            </a:r>
            <a:r>
              <a:rPr lang="tr-TR" b="1" dirty="0" smtClean="0"/>
              <a:t> komisyon)</a:t>
            </a:r>
            <a:endParaRPr lang="tr-TR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6803385" y="3986331"/>
            <a:ext cx="3531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Komisyon kodu aynı olanlar bir komisyonu oluşturmaktadır</a:t>
            </a:r>
          </a:p>
          <a:p>
            <a:r>
              <a:rPr lang="tr-TR" b="1" dirty="0" smtClean="0"/>
              <a:t>(örneğin 2 </a:t>
            </a:r>
            <a:r>
              <a:rPr lang="tr-TR" b="1" dirty="0" err="1" smtClean="0"/>
              <a:t>nolu</a:t>
            </a:r>
            <a:r>
              <a:rPr lang="tr-TR" b="1" dirty="0" smtClean="0"/>
              <a:t> komisyon)</a:t>
            </a:r>
            <a:endParaRPr lang="tr-TR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971301" y="182305"/>
            <a:ext cx="50055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Önemli Not: Komisyon kodu aynı olan (araç sınıfı, araç plakası, kurs adı farklı olabilir) direksiyon eğitimi sınav takip ve sonuç listelerinin aynı başkan ve üyeye verilmesine dikkat edilmelidir.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81" y="2989923"/>
            <a:ext cx="4785130" cy="2469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Sağ Ok 20"/>
          <p:cNvSpPr/>
          <p:nvPr/>
        </p:nvSpPr>
        <p:spPr>
          <a:xfrm rot="12109133">
            <a:off x="4483209" y="1700187"/>
            <a:ext cx="1830401" cy="21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" y="4202409"/>
            <a:ext cx="4686933" cy="241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Sağ Ok 22"/>
          <p:cNvSpPr/>
          <p:nvPr/>
        </p:nvSpPr>
        <p:spPr>
          <a:xfrm rot="11846624">
            <a:off x="5533753" y="3668554"/>
            <a:ext cx="1389531" cy="249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Sağ Ok 23"/>
          <p:cNvSpPr/>
          <p:nvPr/>
        </p:nvSpPr>
        <p:spPr>
          <a:xfrm rot="9953166">
            <a:off x="4999719" y="4455994"/>
            <a:ext cx="1795793" cy="238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6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62946" y="134671"/>
            <a:ext cx="7505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 ve üye 14-15 haneden oluşan komisyon kodunu buraya girmelidir.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Sorgula dedikten sonra harhangi bir problem çıkmazsa Aday Listesi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 bundan sonrasında sonuç gönderilene kadar internete ihtiyaç duymayacaktır.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2" y="134671"/>
            <a:ext cx="4072555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Düz Ok Bağlayıcısı 5"/>
          <p:cNvCxnSpPr/>
          <p:nvPr/>
        </p:nvCxnSpPr>
        <p:spPr>
          <a:xfrm flipH="1">
            <a:off x="2388299" y="723900"/>
            <a:ext cx="2704401" cy="279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785677" y="173662"/>
            <a:ext cx="627957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Komisyon kodu girildikten sonra aday listesi sunucudan çekilecektir.</a:t>
            </a:r>
            <a:endParaRPr lang="tr-T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Komisyon kodunu ilk giren başkan ikinci giren üye olacaktır.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 ve Üye dağılımı program tarafından yapılacaktır.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Fotoğraf çekme yetkisi başkandadır.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2824" y="175827"/>
            <a:ext cx="77226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Adaylar sırayla değerlendirilecektir.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Adayın üzerine tıklandığında gelip gelmediği sorulacaktır.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Geldi ise başkansanız fotoğraf çekmenizi isteyecek, üye iseniz adayın setifikasına göre değerlendirme için Ek-3 yada Ek-4 formuna yönlendirecektir.</a:t>
            </a:r>
          </a:p>
          <a:p>
            <a:pPr algn="ctr"/>
            <a:endParaRPr lang="tr-TR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" y="175827"/>
            <a:ext cx="4934368" cy="65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17268" y="91981"/>
            <a:ext cx="73333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Başkansanız ancak adayın resmini çektikten sonra değerlendirme işlemine başlayabilirsiniz.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Gelmediği halde adayın resmini çektiyseniz ve herhangi bir değerlendirme yapmadıysanız ancak  adayın durumunu gelmedi olarak seçebilirsiniz.</a:t>
            </a:r>
          </a:p>
          <a:p>
            <a:pPr algn="ctr"/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51116" y="68571"/>
            <a:ext cx="745377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geldi ise değerlendirme için sertifikasına göre Ek-3 yada Ek-4 formuna geçilir.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Formlarda Mavi, Sarı ve Kırmızı kriterler bulunmaktadır.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İlk olarak I. </a:t>
            </a:r>
            <a:r>
              <a:rPr lang="tr-TR" sz="4000" dirty="0" smtClean="0"/>
              <a:t>Bölümde mavi kriterler listelenir.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Mavi maddelerde en fazla 5 kriter seçilebilir. 5. kriter seçilmemişse İleri butonuna tıklanarak II. Bölüme geçilir.</a:t>
            </a:r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33008" y="-5417"/>
            <a:ext cx="75805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EK-3’de I. ve II. bölüm listelenirken Ek-4’de sadece II. bölüm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II. ve eğer varsa III.bölümde  kriterle grup başlıkları ile listlenmektedir.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Ayrıca her grub başlığının sağ tarafında ki yeşil kutularda kaç kriterin seçildiği sayı olarak görülebilir.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2411" y="-2709"/>
            <a:ext cx="76320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Kriter grup başığına tıklandığında o gruba ait sarı ve/veya kırmızı kriterler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Kırmızı kriterler en fazla 1 kez seçilebilirken sarı kriterler aynı veya farklı kriterler için en fazla 2 kez seçilebilir.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aday başarısız olmadıysa ilgili bölümdeki grub başlıklarına dönmek için Geri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9884" y="1919013"/>
            <a:ext cx="5881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kurulmadan önce cihazda bir takım ayarlamalar yapılmalıdır. Bunun için önce Ayarlar’a tıklanmalıdır.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685849"/>
            <a:ext cx="5818284" cy="36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1027" y="0"/>
            <a:ext cx="78209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I.bölümde 5 mavi kriter ,</a:t>
            </a:r>
          </a:p>
          <a:p>
            <a:r>
              <a:rPr lang="tr-TR" sz="4000" dirty="0" smtClean="0"/>
              <a:t>II. ve/veya III. Bölümde toplam </a:t>
            </a:r>
          </a:p>
          <a:p>
            <a:r>
              <a:rPr lang="tr-TR" sz="4000" dirty="0" smtClean="0"/>
              <a:t>2 sarı kriter veya 1 kırmızı kriter seçerseniz adayın BAŞARISIZ olacağına dair 2 defa UYARI penceresi görüntülenir.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Çıkan 2 uyarıyıda EVET olarak tıklarsanız aday sınavdan başarısız olacak ve sınavı sonlanacaktır.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sonlandığında ise Sonuç Ekranı görüntülenecektir.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43454" y="1141856"/>
            <a:ext cx="781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Eğer aday değerlendirme sonuna kadar başarısız olmamışsa Form Ek-3’ün III. Bölümünde yada Form Ek-4’ün II. Bölümünde sağ üst köşede BİTİR butonu görüntülenir.</a:t>
            </a:r>
            <a:endParaRPr lang="tr-TR" sz="3200" dirty="0" smtClean="0"/>
          </a:p>
          <a:p>
            <a:pPr algn="ctr"/>
            <a:endParaRPr lang="tr-TR" sz="40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" y="-7934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8688" y="84367"/>
            <a:ext cx="61410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Bitir butonuna tıklandığında karşınıza adayın BAŞARILI olacağına dair 2 defa UYARI penceresi açılacaktır. </a:t>
            </a:r>
          </a:p>
          <a:p>
            <a:r>
              <a:rPr lang="tr-TR" sz="4000" dirty="0" smtClean="0"/>
              <a:t>Açılan her 2 penceredede EVET’e tıklarsanız aday BAŞARILI olacak ve Sonuç ekranına geçilecektir.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ekranında adayın sınavıyla ilgili özet bilgiler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Hangi bölüm, grup ve kriterde hata yaptıysa onlar ayrıca alt alta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sonucunda göre sonuç kısmında adayın Başarılı, Başarısız veya Gelmedi durumları görüntülenir.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kısmı dışındaki veriler hiçbir şekilde değiştirilemez.</a:t>
            </a:r>
            <a:endParaRPr lang="tr-TR" sz="32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alanı zorunlu değildir. Eğer eklenmek istenen birşey varsa yazılabilir.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Listesi Ekranına dönmek için Kursiyer Listesi butonuna tıklanmalıdır.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129635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Aday Listesi Ekranı açıldığında adayın resminin yanında bu sefer adayın durumu eğer Başarılı ise yeşil, eğer Başarısız ise kırmızı ve eğer Gelmedi ise sarı renkte olacak şekilde görüntülenir.</a:t>
            </a:r>
          </a:p>
          <a:p>
            <a:r>
              <a:rPr lang="tr-TR" sz="4000" dirty="0" smtClean="0"/>
              <a:t>Tabletiniz internete bağlı ise ister teker teker ister toplu olarak adayların sınav sonuçlarını Merkez sunucuya gönderebilirsiniz.</a:t>
            </a:r>
          </a:p>
          <a:p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99160" y="0"/>
            <a:ext cx="7592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Sonuçları Gönder butonuna tıkladığınızda karşınıza önce göndermek isteyip istemediğinizi dair bir pencere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EVET dediğinizde ise Gönderiliyor penceresi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Gönderim işlemi bittiğinde ise sonuçların başarıyla gönderildiğine dair pencere açılacaktır.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8" y="0"/>
            <a:ext cx="4784281" cy="45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 başarılı bir şekilde gönderildikten sonra Aday Listesi Ekranında, sonuçları BAŞARILI bir şekilde gönderilen her bir adayın resminin yanında yer alan kırmızı çarpı işareti yeşil tik işaretine dönecektir.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BAŞARILI bir şekilde gönderildi ise Yeşil Tik, Sonuç gönderilmedi ise Kırmızı Çarpı işareti görüntülenecektir.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Tüm adayların snuçları başarılı bir şekilde sunucuya gönderildi ise Sonuçları Gönder butununun yerinde BİTİR düğmesi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BİTİR düğmesine tıklandığı ise Araç Plaka Ekranına geçilecektir.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4"/>
          <p:cNvSpPr txBox="1"/>
          <p:nvPr/>
        </p:nvSpPr>
        <p:spPr>
          <a:xfrm>
            <a:off x="4436198" y="84368"/>
            <a:ext cx="7686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göreviniz bitti ise ÇIKIŞ butonuna tıklayarak uygulamadan çıkabilirsiniz.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2" y="152400"/>
            <a:ext cx="4072555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5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0727" y="629475"/>
            <a:ext cx="5881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Uygulamanın cihaza kurulabilmesi ve uygulamaya gelecek güncelleştirmelerin kurulabilmesi için Ayarlar</a:t>
            </a:r>
            <a:r>
              <a:rPr lang="tr-TR" sz="4000" dirty="0" smtClean="0">
                <a:sym typeface="Wingdings" panose="05000000000000000000" pitchFamily="2" charset="2"/>
              </a:rPr>
              <a:t>Güvenlik sekmesinde Bilinmeyen Kaynaklar işaretlenmiş olmalıdır.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1651815"/>
            <a:ext cx="5927189" cy="37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15637" y="893630"/>
            <a:ext cx="11492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İNTERNET SADECE; KOMİSYON KODUNU SORGULARKEN VE SONUÇLARI GÖNDERİRKEN 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GEREKECEKTİR.</a:t>
            </a:r>
          </a:p>
        </p:txBody>
      </p:sp>
    </p:spTree>
    <p:extLst>
      <p:ext uri="{BB962C8B-B14F-4D97-AF65-F5344CB8AC3E}">
        <p14:creationId xmlns:p14="http://schemas.microsoft.com/office/powerpoint/2010/main" val="13160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8542" y="1035477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açıldığında klavye girişlerinin düzgün yapılabilmesi için Ayarlar</a:t>
            </a:r>
            <a:r>
              <a:rPr lang="tr-TR" sz="4000" dirty="0" smtClean="0">
                <a:sym typeface="Wingdings" panose="05000000000000000000" pitchFamily="2" charset="2"/>
              </a:rPr>
              <a:t>Dil ve giriş sekmesinde ki ETAB Klavye seçeneğinin işareti kaldırılmış olmalıdır. 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53"/>
            <a:ext cx="6119446" cy="38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8542" y="1035477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açıldığında değerlendirme sırasında ekranın 30dk boyunca kapanmaması isteniyorsa Ayarlar</a:t>
            </a:r>
            <a:r>
              <a:rPr lang="tr-TR" sz="4000" dirty="0" smtClean="0">
                <a:sym typeface="Wingdings" panose="05000000000000000000" pitchFamily="2" charset="2"/>
              </a:rPr>
              <a:t>Ekran sekmesinde ki Uyku seçeneği 30 dk olarak ayarlanmış olmalıdır.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" y="1345011"/>
            <a:ext cx="6051417" cy="37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Uygulamayı açtığınızda Güncelleme penceresi açılacak ve güncellemek isteyip istemediğinizi soracak.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Daha Sonra dediğinizde ise bir Uyarı penceresi açılacak ve Yeni bir sürüm olduğu için artık bu uygulamayı kullanamazsınız! diyecek ve Tamam dedikten sonra uygulamayı kapatacak.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016132" y="1004935"/>
            <a:ext cx="68801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Güncelleme penceresinde Evet dediğinizde ise güncelleme işlemi için bir sonra ki aşamaya geçecek.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Uygulamanın son sürümünü sunucudan indirecek ve indirme durumunu ekranda yüzdelik olarak gösterecek.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 cihaza indiğinde ise indirilen uygulama dosyasını kurulum için açacak</a:t>
            </a:r>
            <a:r>
              <a:rPr lang="tr-TR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Yükle dendikten sonra yükleme işlemi yapılacak.</a:t>
            </a:r>
          </a:p>
          <a:p>
            <a:endParaRPr lang="tr-T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8" y="94312"/>
            <a:ext cx="5401717" cy="67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5789</TotalTime>
  <Words>878</Words>
  <Application>Microsoft Office PowerPoint</Application>
  <PresentationFormat>Geniş ekran</PresentationFormat>
  <Paragraphs>74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7" baseType="lpstr">
      <vt:lpstr>Arial</vt:lpstr>
      <vt:lpstr>Times New Roman</vt:lpstr>
      <vt:lpstr>Tw Cen MT</vt:lpstr>
      <vt:lpstr>Tw Cen MT Condensed</vt:lpstr>
      <vt:lpstr>Wingdings</vt:lpstr>
      <vt:lpstr>Wingdings 3</vt:lpstr>
      <vt:lpstr>Entegral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Veysel PERÇİN</dc:creator>
  <cp:lastModifiedBy>yenisehir</cp:lastModifiedBy>
  <cp:revision>49</cp:revision>
  <dcterms:created xsi:type="dcterms:W3CDTF">2018-01-26T08:03:59Z</dcterms:created>
  <dcterms:modified xsi:type="dcterms:W3CDTF">2024-07-09T07:11:01Z</dcterms:modified>
</cp:coreProperties>
</file>